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917bbbed4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917bbbed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917bbbed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917bbbed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917bbbed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917bbbed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917bbbed4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917bbbe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917bbbed4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917bbbe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917bbbed4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917bbbed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917bbbed4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917bbbed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917bbbed4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917bbbed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917bbbed4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917bbbed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917bbbed4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917bbbed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917bbbe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917bbbe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917bbbed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917bbbed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917bbbed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917bbbed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917bbbed4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917bbbed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Prognosticator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Mohammad Nirul Kabir Sohel</a:t>
            </a:r>
            <a:endParaRPr sz="2400"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525" y="32982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Mohammed Adib Khan</a:t>
            </a:r>
            <a:endParaRPr sz="2400"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390525" y="38072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Nabil Ahmed</a:t>
            </a:r>
            <a:endParaRPr sz="2400"/>
          </a:p>
        </p:txBody>
      </p:sp>
      <p:cxnSp>
        <p:nvCxnSpPr>
          <p:cNvPr id="71" name="Google Shape;71;p13"/>
          <p:cNvCxnSpPr>
            <a:endCxn id="67" idx="2"/>
          </p:cNvCxnSpPr>
          <p:nvPr/>
        </p:nvCxnSpPr>
        <p:spPr>
          <a:xfrm>
            <a:off x="458775" y="2751375"/>
            <a:ext cx="4042800" cy="1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0" y="1441375"/>
            <a:ext cx="4415600" cy="347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950" y="1441375"/>
            <a:ext cx="4572000" cy="31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8458"/>
            <a:ext cx="9144001" cy="6096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8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Activity prediction using </a:t>
            </a:r>
            <a:r>
              <a:rPr lang="en" sz="4800"/>
              <a:t>Decision</a:t>
            </a:r>
            <a:r>
              <a:rPr lang="en" sz="4800"/>
              <a:t> Tree &amp; Random Forest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Prediction - Decision Tree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525" y="1733700"/>
            <a:ext cx="6754700" cy="31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Prediction - Random Forest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1781575"/>
            <a:ext cx="8222100" cy="327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490250" y="488250"/>
            <a:ext cx="6450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Common Sequence of Activity by Time Space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Sequence of Activity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6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76250"/>
            <a:ext cx="91440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Preprocessing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91" name="Google Shape;191;p32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97" name="Google Shape;197;p33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3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10" name="Google Shape;210;p35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Preprocessing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Removing semicolons at the end of the row.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spaces.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Converted Unix epoch timestamp to human readable datetime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 count for each of the subjects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 count for each of the activities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Timestamp vs Activity-Code for individual Subject-id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Subject-id vs Activity-Code 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Correlation</a:t>
            </a:r>
            <a:r>
              <a:rPr lang="en"/>
              <a:t> heatmap of the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Examples by Activity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Examples by Subjects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Intensive activity visualization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341250" y="4548575"/>
            <a:ext cx="2461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Timestamp vs Upstair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3378150" y="4560975"/>
            <a:ext cx="24096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Timestamp vs Sitting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0"/>
            <a:ext cx="9144001" cy="4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3229425" y="4629275"/>
            <a:ext cx="2880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Subject-id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vs Activity-Code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57275"/>
            <a:ext cx="9143999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5" y="0"/>
            <a:ext cx="9078376" cy="45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406163" y="4629275"/>
            <a:ext cx="23973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Correlation Heat Map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